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582D-2AB1-4CFD-8451-8A5E9A439316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9C389A5-66FD-4C51-B5CF-2B955783C1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582D-2AB1-4CFD-8451-8A5E9A439316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89A5-66FD-4C51-B5CF-2B955783C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582D-2AB1-4CFD-8451-8A5E9A439316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89A5-66FD-4C51-B5CF-2B955783C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582D-2AB1-4CFD-8451-8A5E9A439316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89A5-66FD-4C51-B5CF-2B955783C1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582D-2AB1-4CFD-8451-8A5E9A439316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C389A5-66FD-4C51-B5CF-2B955783C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582D-2AB1-4CFD-8451-8A5E9A439316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89A5-66FD-4C51-B5CF-2B955783C1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582D-2AB1-4CFD-8451-8A5E9A439316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89A5-66FD-4C51-B5CF-2B955783C1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582D-2AB1-4CFD-8451-8A5E9A439316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89A5-66FD-4C51-B5CF-2B955783C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582D-2AB1-4CFD-8451-8A5E9A439316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89A5-66FD-4C51-B5CF-2B955783C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582D-2AB1-4CFD-8451-8A5E9A439316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89A5-66FD-4C51-B5CF-2B955783C1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582D-2AB1-4CFD-8451-8A5E9A439316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C389A5-66FD-4C51-B5CF-2B955783C1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01C582D-2AB1-4CFD-8451-8A5E9A439316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9C389A5-66FD-4C51-B5CF-2B955783C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Take three minutes to write everything you know or have heard about the Middle East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92162"/>
          </a:xfrm>
        </p:spPr>
        <p:txBody>
          <a:bodyPr/>
          <a:lstStyle/>
          <a:p>
            <a:r>
              <a:rPr lang="en-US" dirty="0" smtClean="0"/>
              <a:t>Monotheistic Religions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Monotheistic</a:t>
            </a:r>
            <a:r>
              <a:rPr lang="en-US" dirty="0" smtClean="0"/>
              <a:t> religions preached in the existence of a </a:t>
            </a:r>
            <a:r>
              <a:rPr lang="en-US" b="1" dirty="0" smtClean="0"/>
              <a:t>single </a:t>
            </a:r>
            <a:r>
              <a:rPr lang="en-US" dirty="0" smtClean="0"/>
              <a:t>god, unlike </a:t>
            </a:r>
            <a:r>
              <a:rPr lang="en-US" b="1" dirty="0" smtClean="0"/>
              <a:t>polytheistic </a:t>
            </a:r>
            <a:r>
              <a:rPr lang="en-US" dirty="0" smtClean="0"/>
              <a:t>religions, which believed in </a:t>
            </a:r>
            <a:r>
              <a:rPr lang="en-US" b="1" dirty="0" smtClean="0"/>
              <a:t>many </a:t>
            </a:r>
            <a:r>
              <a:rPr lang="en-US" dirty="0" smtClean="0"/>
              <a:t>gods. </a:t>
            </a:r>
          </a:p>
          <a:p>
            <a:pPr lvl="1"/>
            <a:r>
              <a:rPr lang="en-US" dirty="0" smtClean="0"/>
              <a:t>Judaism (~1300 B.C.)</a:t>
            </a:r>
          </a:p>
          <a:p>
            <a:pPr lvl="1"/>
            <a:r>
              <a:rPr lang="en-US" dirty="0" smtClean="0"/>
              <a:t>Christianity (34 AD)</a:t>
            </a:r>
          </a:p>
          <a:p>
            <a:pPr lvl="1"/>
            <a:r>
              <a:rPr lang="en-US" dirty="0" smtClean="0"/>
              <a:t>Islam (622 AD)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Zoroastrianism? (~600 B.C.)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Judaism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4572000" cy="5867400"/>
          </a:xfrm>
        </p:spPr>
        <p:txBody>
          <a:bodyPr/>
          <a:lstStyle/>
          <a:p>
            <a:r>
              <a:rPr lang="en-US" dirty="0" smtClean="0"/>
              <a:t>Tenets </a:t>
            </a:r>
          </a:p>
          <a:p>
            <a:pPr lvl="2"/>
            <a:r>
              <a:rPr lang="en-US" dirty="0" smtClean="0"/>
              <a:t>Obedience to God</a:t>
            </a:r>
          </a:p>
          <a:p>
            <a:pPr lvl="2"/>
            <a:r>
              <a:rPr lang="en-US" dirty="0" smtClean="0"/>
              <a:t>Obey the law and atone for sin</a:t>
            </a:r>
          </a:p>
          <a:p>
            <a:endParaRPr lang="en-US" dirty="0" smtClean="0"/>
          </a:p>
          <a:p>
            <a:r>
              <a:rPr lang="en-US" dirty="0" smtClean="0"/>
              <a:t>Holy book-Bible (Old Testament)</a:t>
            </a:r>
          </a:p>
          <a:p>
            <a:endParaRPr lang="en-US" dirty="0" smtClean="0"/>
          </a:p>
          <a:p>
            <a:r>
              <a:rPr lang="en-US" dirty="0" smtClean="0"/>
              <a:t>God- Yahweh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www.mrdowling.com/images/605judais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3886200" cy="3253740"/>
          </a:xfrm>
          <a:prstGeom prst="rect">
            <a:avLst/>
          </a:prstGeom>
          <a:noFill/>
        </p:spPr>
      </p:pic>
      <p:pic>
        <p:nvPicPr>
          <p:cNvPr id="3076" name="Picture 4" descr="http://www.holy-bible-aliens.com/wp-content/uploads/2012/10/MountainOfYahwe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114675"/>
            <a:ext cx="4991100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Christianity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914400"/>
            <a:ext cx="4876800" cy="5943600"/>
          </a:xfrm>
        </p:spPr>
        <p:txBody>
          <a:bodyPr/>
          <a:lstStyle/>
          <a:p>
            <a:r>
              <a:rPr lang="en-US" dirty="0" smtClean="0"/>
              <a:t>God= Jesus Christ</a:t>
            </a:r>
          </a:p>
          <a:p>
            <a:endParaRPr lang="en-US" dirty="0" smtClean="0"/>
          </a:p>
          <a:p>
            <a:r>
              <a:rPr lang="en-US" dirty="0" smtClean="0"/>
              <a:t>Holy book- Bible and New Testament</a:t>
            </a:r>
          </a:p>
          <a:p>
            <a:endParaRPr lang="en-US" dirty="0" smtClean="0"/>
          </a:p>
          <a:p>
            <a:r>
              <a:rPr lang="en-US" dirty="0" smtClean="0"/>
              <a:t>Largest religion in the world</a:t>
            </a:r>
          </a:p>
          <a:p>
            <a:endParaRPr lang="en-US" dirty="0" smtClean="0"/>
          </a:p>
          <a:p>
            <a:r>
              <a:rPr lang="en-US" dirty="0" smtClean="0"/>
              <a:t>Major tenet:</a:t>
            </a:r>
          </a:p>
          <a:p>
            <a:pPr lvl="1"/>
            <a:r>
              <a:rPr lang="en-US" dirty="0" smtClean="0"/>
              <a:t>“know, love, and serve God”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images2.wikia.nocookie.net/__cb20110404011620/fallout/images/thumb/9/9d/Christianity_cross.png/180px-Christianity_cros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-228600"/>
            <a:ext cx="3657600" cy="4165600"/>
          </a:xfrm>
          <a:prstGeom prst="rect">
            <a:avLst/>
          </a:prstGeom>
          <a:noFill/>
        </p:spPr>
      </p:pic>
      <p:pic>
        <p:nvPicPr>
          <p:cNvPr id="2052" name="Picture 4" descr="http://images4.wikia.nocookie.net/__cb20120207025204/darktower/images/b/b4/Jes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8450" y="3314700"/>
            <a:ext cx="2495550" cy="3543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Islam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466344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Founder- Muhammad</a:t>
            </a:r>
          </a:p>
          <a:p>
            <a:r>
              <a:rPr lang="en-US" dirty="0" smtClean="0"/>
              <a:t>Muhammad= the last prophet according to Muslims</a:t>
            </a:r>
          </a:p>
          <a:p>
            <a:endParaRPr lang="en-US" dirty="0" smtClean="0"/>
          </a:p>
          <a:p>
            <a:r>
              <a:rPr lang="en-US" dirty="0" smtClean="0"/>
              <a:t>God= Allah (god in Arabic)</a:t>
            </a:r>
          </a:p>
          <a:p>
            <a:endParaRPr lang="en-US" dirty="0" smtClean="0"/>
          </a:p>
          <a:p>
            <a:r>
              <a:rPr lang="en-US" dirty="0" smtClean="0"/>
              <a:t>Qur’an (Koran)- holy book</a:t>
            </a:r>
          </a:p>
          <a:p>
            <a:endParaRPr lang="en-US" dirty="0" smtClean="0"/>
          </a:p>
          <a:p>
            <a:r>
              <a:rPr lang="en-US" dirty="0" smtClean="0"/>
              <a:t>Five pillars of Islam</a:t>
            </a:r>
          </a:p>
          <a:p>
            <a:pPr lvl="1"/>
            <a:r>
              <a:rPr lang="en-US" dirty="0" smtClean="0"/>
              <a:t>Belief</a:t>
            </a:r>
          </a:p>
          <a:p>
            <a:pPr lvl="1"/>
            <a:r>
              <a:rPr lang="en-US" dirty="0" smtClean="0"/>
              <a:t>Worship</a:t>
            </a:r>
          </a:p>
          <a:p>
            <a:pPr lvl="1"/>
            <a:r>
              <a:rPr lang="en-US" dirty="0" smtClean="0"/>
              <a:t>Charitable giving</a:t>
            </a:r>
          </a:p>
          <a:p>
            <a:pPr lvl="1"/>
            <a:r>
              <a:rPr lang="en-US" dirty="0" smtClean="0"/>
              <a:t>Fasting during Ramadan</a:t>
            </a:r>
          </a:p>
          <a:p>
            <a:pPr lvl="1"/>
            <a:r>
              <a:rPr lang="en-US" dirty="0" smtClean="0"/>
              <a:t>Pilgrimage to Mecca (</a:t>
            </a:r>
            <a:r>
              <a:rPr lang="en-US" b="1" dirty="0" smtClean="0"/>
              <a:t>hajj) </a:t>
            </a:r>
            <a:r>
              <a:rPr lang="en-US" dirty="0" smtClean="0"/>
              <a:t>to visit the Ka-bah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pic>
        <p:nvPicPr>
          <p:cNvPr id="1026" name="Picture 2" descr="http://4.bp.blogspot.com/-xZFQMJyb_Tw/TpN3d-u-HhI/AAAAAAAAAEM/r_rmPZWXqAU/s1600/Islam%252520Emble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2453" y="0"/>
            <a:ext cx="2202151" cy="1981200"/>
          </a:xfrm>
          <a:prstGeom prst="rect">
            <a:avLst/>
          </a:prstGeom>
          <a:noFill/>
        </p:spPr>
      </p:pic>
      <p:pic>
        <p:nvPicPr>
          <p:cNvPr id="1028" name="Picture 4" descr="File:Siyer-i Nebi 158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987826"/>
            <a:ext cx="3733800" cy="487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Commonalities between Religions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066800"/>
            <a:ext cx="4800600" cy="5791200"/>
          </a:xfrm>
        </p:spPr>
        <p:txBody>
          <a:bodyPr/>
          <a:lstStyle/>
          <a:p>
            <a:r>
              <a:rPr lang="en-US" b="1" dirty="0" err="1" smtClean="0"/>
              <a:t>Abrahamic</a:t>
            </a:r>
            <a:r>
              <a:rPr lang="en-US" b="1" dirty="0" smtClean="0"/>
              <a:t> Religions</a:t>
            </a:r>
          </a:p>
          <a:p>
            <a:pPr lvl="1"/>
            <a:r>
              <a:rPr lang="en-US" dirty="0" smtClean="0"/>
              <a:t>All follow reference to Abraham and God made in Hebrew bible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Jerusalem</a:t>
            </a:r>
          </a:p>
          <a:p>
            <a:pPr lvl="2"/>
            <a:r>
              <a:rPr lang="en-US" dirty="0" smtClean="0"/>
              <a:t>Holy city for all three religions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Idea of heaven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http://3.bp.blogspot.com/_j-zDv-oGEmY/S7nZVee6UUI/AAAAAAAAADc/sSK8787_oeE/s1600/coex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438400"/>
            <a:ext cx="41148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Islam in </a:t>
            </a:r>
            <a:r>
              <a:rPr lang="en-US" smtClean="0"/>
              <a:t>the Middle East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 your notebooks, write four sentences explaining what is required for a religion to grow and spread.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Islam arose in the Arabian Peninsula and became one of the world’s major religions</a:t>
            </a:r>
          </a:p>
          <a:p>
            <a:r>
              <a:rPr lang="en-US" dirty="0" smtClean="0"/>
              <a:t>Arab armies were inspired by Muhammad’s teachings and spread through parts of three continents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Hijra</a:t>
            </a:r>
            <a:endParaRPr lang="en-US" dirty="0" smtClean="0"/>
          </a:p>
          <a:p>
            <a:r>
              <a:rPr lang="en-US" dirty="0" smtClean="0"/>
              <a:t>Jihad</a:t>
            </a:r>
          </a:p>
          <a:p>
            <a:r>
              <a:rPr lang="en-US" dirty="0" smtClean="0"/>
              <a:t>Caliph</a:t>
            </a:r>
          </a:p>
          <a:p>
            <a:r>
              <a:rPr lang="en-US" dirty="0" smtClean="0"/>
              <a:t>Sunni</a:t>
            </a:r>
          </a:p>
          <a:p>
            <a:r>
              <a:rPr lang="en-US" dirty="0" smtClean="0"/>
              <a:t>Shiites</a:t>
            </a:r>
          </a:p>
          <a:p>
            <a:r>
              <a:rPr lang="en-US" dirty="0" err="1" smtClean="0"/>
              <a:t>Abbassid</a:t>
            </a:r>
            <a:r>
              <a:rPr lang="en-US" dirty="0" smtClean="0"/>
              <a:t> golden age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after Muhammad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Split within Islam</a:t>
            </a:r>
          </a:p>
          <a:p>
            <a:pPr lvl="1"/>
            <a:r>
              <a:rPr lang="en-US" dirty="0" smtClean="0"/>
              <a:t>Why?</a:t>
            </a:r>
          </a:p>
          <a:p>
            <a:pPr lvl="3"/>
            <a:r>
              <a:rPr lang="en-US" dirty="0" smtClean="0"/>
              <a:t>Questions of his successor</a:t>
            </a:r>
          </a:p>
          <a:p>
            <a:pPr lvl="1"/>
            <a:r>
              <a:rPr lang="en-US" b="1" dirty="0" smtClean="0"/>
              <a:t>Sunni</a:t>
            </a:r>
          </a:p>
          <a:p>
            <a:pPr lvl="3"/>
            <a:r>
              <a:rPr lang="en-US" dirty="0" smtClean="0"/>
              <a:t>Abu-Bakr (father in law) is successor</a:t>
            </a:r>
          </a:p>
          <a:p>
            <a:pPr lvl="3"/>
            <a:r>
              <a:rPr lang="en-US" dirty="0" smtClean="0"/>
              <a:t>Successors follow the example of Muhammad</a:t>
            </a:r>
          </a:p>
          <a:p>
            <a:pPr lvl="1"/>
            <a:r>
              <a:rPr lang="en-US" b="1" dirty="0" smtClean="0"/>
              <a:t>Shiite</a:t>
            </a:r>
          </a:p>
          <a:p>
            <a:pPr lvl="3"/>
            <a:r>
              <a:rPr lang="en-US" dirty="0" smtClean="0"/>
              <a:t>Ali (son in law) is true successor</a:t>
            </a:r>
          </a:p>
          <a:p>
            <a:pPr lvl="3"/>
            <a:r>
              <a:rPr lang="en-US" dirty="0" smtClean="0"/>
              <a:t>Successors are divinely inspired because they are descendents </a:t>
            </a:r>
            <a:r>
              <a:rPr lang="en-US" smtClean="0"/>
              <a:t>of Muhammad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the Middle East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Middle East?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Complex definition</a:t>
            </a:r>
          </a:p>
          <a:p>
            <a:pPr lvl="2"/>
            <a:r>
              <a:rPr lang="en-US" dirty="0" smtClean="0"/>
              <a:t>Why?</a:t>
            </a:r>
          </a:p>
          <a:p>
            <a:pPr lvl="4"/>
            <a:r>
              <a:rPr lang="en-US" dirty="0" smtClean="0"/>
              <a:t>It is not a specific continent, like Africa, North America, or Europe</a:t>
            </a:r>
          </a:p>
          <a:p>
            <a:pPr lvl="4"/>
            <a:r>
              <a:rPr lang="en-US" dirty="0" smtClean="0"/>
              <a:t>The label of “Middle Eastern” is too broad to be used as a generalization for what type of person someone is</a:t>
            </a:r>
          </a:p>
          <a:p>
            <a:pPr lvl="1"/>
            <a:r>
              <a:rPr lang="en-US" b="1" dirty="0" smtClean="0"/>
              <a:t>Composed of four distinct culture areas</a:t>
            </a:r>
          </a:p>
          <a:p>
            <a:pPr lvl="3"/>
            <a:r>
              <a:rPr lang="en-US" b="1" dirty="0" smtClean="0"/>
              <a:t>Arab</a:t>
            </a:r>
          </a:p>
          <a:p>
            <a:pPr lvl="3"/>
            <a:r>
              <a:rPr lang="en-US" b="1" dirty="0" smtClean="0"/>
              <a:t>Turkish</a:t>
            </a:r>
          </a:p>
          <a:p>
            <a:pPr lvl="3"/>
            <a:r>
              <a:rPr lang="en-US" b="1" dirty="0" smtClean="0"/>
              <a:t>Iranian</a:t>
            </a:r>
          </a:p>
          <a:p>
            <a:pPr lvl="3"/>
            <a:r>
              <a:rPr lang="en-US" b="1" dirty="0" smtClean="0"/>
              <a:t>Israel</a:t>
            </a:r>
          </a:p>
          <a:p>
            <a:pPr lvl="2"/>
            <a:r>
              <a:rPr lang="en-US" b="1" dirty="0" smtClean="0"/>
              <a:t>These are more accurate representations for who these people are.</a:t>
            </a:r>
          </a:p>
          <a:p>
            <a:pPr lvl="2"/>
            <a:endParaRPr lang="en-US" b="1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Arab World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914400"/>
            <a:ext cx="4419600" cy="5943600"/>
          </a:xfrm>
        </p:spPr>
        <p:txBody>
          <a:bodyPr/>
          <a:lstStyle/>
          <a:p>
            <a:r>
              <a:rPr lang="en-US" dirty="0" smtClean="0"/>
              <a:t>Speak Arabic</a:t>
            </a:r>
          </a:p>
          <a:p>
            <a:r>
              <a:rPr lang="en-US" dirty="0" smtClean="0"/>
              <a:t>Traditionally Islamic (Muslim)</a:t>
            </a:r>
          </a:p>
          <a:p>
            <a:pPr lvl="2"/>
            <a:r>
              <a:rPr lang="en-US" dirty="0" smtClean="0"/>
              <a:t>We will focus more on Islam in the coming days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ile:Arab World Gre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6132" y="1981200"/>
            <a:ext cx="4477868" cy="3962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Turkey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4191000" cy="5867400"/>
          </a:xfrm>
        </p:spPr>
        <p:txBody>
          <a:bodyPr/>
          <a:lstStyle/>
          <a:p>
            <a:r>
              <a:rPr lang="en-US" dirty="0" smtClean="0"/>
              <a:t>Most people identify themselves as Turkish</a:t>
            </a:r>
          </a:p>
          <a:p>
            <a:r>
              <a:rPr lang="en-US" dirty="0" smtClean="0"/>
              <a:t>Most are Muslim</a:t>
            </a:r>
          </a:p>
          <a:p>
            <a:r>
              <a:rPr lang="en-US" dirty="0" smtClean="0"/>
              <a:t>European or Middle Eastern?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2" name="Picture 4" descr="http://www.kusadasi.net/maps/turkey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676401"/>
            <a:ext cx="48768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14400"/>
            <a:ext cx="3749040" cy="4572000"/>
          </a:xfrm>
        </p:spPr>
        <p:txBody>
          <a:bodyPr/>
          <a:lstStyle/>
          <a:p>
            <a:r>
              <a:rPr lang="en-US" dirty="0" smtClean="0"/>
              <a:t>Most people consider themselves to be Iranian or Persian</a:t>
            </a:r>
          </a:p>
          <a:p>
            <a:r>
              <a:rPr lang="en-US" dirty="0" smtClean="0"/>
              <a:t>Persian is the most widely spoken language</a:t>
            </a:r>
          </a:p>
          <a:p>
            <a:r>
              <a:rPr lang="en-US" dirty="0" smtClean="0"/>
              <a:t>Most are Muslim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://go.hrw.com/atlas/norm_map/ira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1" y="2590800"/>
            <a:ext cx="6324600" cy="4267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Israel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3962400" cy="5867400"/>
          </a:xfrm>
        </p:spPr>
        <p:txBody>
          <a:bodyPr/>
          <a:lstStyle/>
          <a:p>
            <a:r>
              <a:rPr lang="en-US" dirty="0" smtClean="0"/>
              <a:t>Even more complex</a:t>
            </a:r>
          </a:p>
          <a:p>
            <a:endParaRPr lang="en-US" dirty="0" smtClean="0"/>
          </a:p>
          <a:p>
            <a:r>
              <a:rPr lang="en-US" dirty="0" smtClean="0"/>
              <a:t>Most are Jewish</a:t>
            </a:r>
          </a:p>
          <a:p>
            <a:r>
              <a:rPr lang="en-US" dirty="0" smtClean="0"/>
              <a:t>Many are Muslim</a:t>
            </a:r>
          </a:p>
          <a:p>
            <a:endParaRPr lang="en-US" dirty="0" smtClean="0"/>
          </a:p>
          <a:p>
            <a:r>
              <a:rPr lang="en-US" dirty="0" smtClean="0"/>
              <a:t>Hebrew and Arabic are official languages</a:t>
            </a:r>
          </a:p>
          <a:p>
            <a:endParaRPr lang="en-US" dirty="0" smtClean="0"/>
          </a:p>
          <a:p>
            <a:r>
              <a:rPr lang="en-US" dirty="0" smtClean="0"/>
              <a:t>Issue </a:t>
            </a:r>
            <a:r>
              <a:rPr lang="en-US" smtClean="0"/>
              <a:t>of Palestine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http://news.bbcimg.co.uk/media/images/54816000/gif/_54816428_isra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5565" y="2057400"/>
            <a:ext cx="5078435" cy="4800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some issues found within the Middle East?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3749040" cy="4572000"/>
          </a:xfrm>
        </p:spPr>
        <p:txBody>
          <a:bodyPr/>
          <a:lstStyle/>
          <a:p>
            <a:r>
              <a:rPr lang="en-US" dirty="0" smtClean="0"/>
              <a:t>Religious tension</a:t>
            </a:r>
          </a:p>
          <a:p>
            <a:r>
              <a:rPr lang="en-US" dirty="0" smtClean="0"/>
              <a:t>Political instability </a:t>
            </a:r>
          </a:p>
          <a:p>
            <a:r>
              <a:rPr lang="en-US" dirty="0" smtClean="0"/>
              <a:t>Competition for natural resources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t2.gstatic.com/images?q=tbn:ANd9GcQ-kFH25Me0Iedt71mpRPcqNJFUeMu-Xt9XMojl96d-bgPPgT-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75" y="3114675"/>
            <a:ext cx="5762625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in the Middle East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135</TotalTime>
  <Words>464</Words>
  <Application>Microsoft Office PowerPoint</Application>
  <PresentationFormat>On-screen Show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Bell Ringer</vt:lpstr>
      <vt:lpstr>Intro to the Middle East</vt:lpstr>
      <vt:lpstr>What is the Middle East?</vt:lpstr>
      <vt:lpstr>Arab World</vt:lpstr>
      <vt:lpstr>Turkey</vt:lpstr>
      <vt:lpstr>Iran</vt:lpstr>
      <vt:lpstr>Israel </vt:lpstr>
      <vt:lpstr>What are some issues found within the Middle East?</vt:lpstr>
      <vt:lpstr>Religion in the Middle East</vt:lpstr>
      <vt:lpstr>Monotheistic Religions</vt:lpstr>
      <vt:lpstr>Judaism</vt:lpstr>
      <vt:lpstr>Christianity</vt:lpstr>
      <vt:lpstr>Islam</vt:lpstr>
      <vt:lpstr>Commonalities between Religions</vt:lpstr>
      <vt:lpstr>Rise of Islam in the Middle East</vt:lpstr>
      <vt:lpstr>Main Ideas</vt:lpstr>
      <vt:lpstr>Key Terms</vt:lpstr>
      <vt:lpstr>Life after Muhammad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Jerry</dc:creator>
  <cp:lastModifiedBy>Jerry</cp:lastModifiedBy>
  <cp:revision>5</cp:revision>
  <dcterms:created xsi:type="dcterms:W3CDTF">2013-04-17T03:25:24Z</dcterms:created>
  <dcterms:modified xsi:type="dcterms:W3CDTF">2013-04-22T13:06:03Z</dcterms:modified>
</cp:coreProperties>
</file>